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43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78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51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72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19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97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96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69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763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7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866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D31DD-4AD3-469B-977D-6293590755C1}" type="datetimeFigureOut">
              <a:rPr lang="ru-RU" smtClean="0"/>
              <a:t>03.02.2016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B1A67-68ED-425E-8A96-A6D62DDE015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6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6288" y="798301"/>
            <a:ext cx="10825162" cy="4415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6. </a:t>
            </a:r>
            <a:r>
              <a:rPr lang="ru-RU" sz="3200" b="1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Процедура системного анализа. Декомпозиция.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Единство и обособленность анализа и синтеза в системных исследованиях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Техника декомпозиции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Алгоритмизация процесса декомпозиции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38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1614488" y="528636"/>
            <a:ext cx="9186862" cy="41576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97058" y="4686299"/>
            <a:ext cx="7221721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 1. Формальная модель организационной системы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2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806440"/>
            <a:ext cx="11610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Формальная модель любой деятельности человека (по Марксу) включает субъект труда, объект труда, средства труда и всевозмож­ные связи между ними и окружающей средой (рис. 2).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Приведенные формальные модели является полными. В любую из них нечего добавить (перечислено все, что воздействует на сис­тему) и нечего убавить - изъятие любого элемента лишит систему полноты.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29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1543050" y="676274"/>
            <a:ext cx="9115425" cy="40264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28738" y="4702730"/>
            <a:ext cx="93297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2. Формальная модель целенаправленной человеческой деятельности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099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974" y="252532"/>
            <a:ext cx="11382375" cy="648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Полнота формальной модели является необходимым, но не достаточным условием для полноты декомпозиции системы. В ко­нечном итоге все зависит от полноты содержательной модели, ко­торая строится по образу формальной модели, но не тождественна ей. Формальная модель лишь привлекает внимание аналитика к необходимости рассмотреть, что именно в реальной системе соот­ветствует каждому из составляющих формальную модель элемен­тов, а также решить, какие из этих элементов должны быть вклю­чены в содержательную модель. Это очень ответственный момент. Ведь то, что не попадает в содержательную модель, не появится в дальнейшем анализе.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8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399" y="229402"/>
            <a:ext cx="1138237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Существует несколько приемов, помогающих повысить полноту содержательных моделей. Наиболее распространенный из них за­ключается в логическом замыкании перечня элементов содержа­тельной модели компонентом «все остальное». Этот компонент, как правило, является «молчащим», поскольку к нему отнесено все, что кажется несущественным. Его наличие постоянно напо­минает аналитику, что возможно он не учел что-то важное.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Другой прием заключается в проведении встречного синтеза другим аналитиком, не участвовавшем в декомпозиции. Если его результат совпадает с исходной системой, то декомпозиция при­знается полной. В противном случае результаты последней итерации декомпозиции уточняются, дополняются и подвергаются новому встречному синтезу.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167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4811" y="823005"/>
            <a:ext cx="11468101" cy="4547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декомпозиции система, подверженная этой процедуре, сопоставляется с каждым элементом модели-основания и на этой основе выделяются части реальной системы. Поэтому на вопрос, сколько частей получится в результате декомпозиции, имеется готовый ответ: столько, сколько элементов содержит модель, взятая в качестве основания. Следовательно, вопрос детальности декомпозиции системы - это вопрос детальности модели-основания.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868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525" y="228377"/>
            <a:ext cx="11382376" cy="648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 модель жизненного цикла любой системы включает три обязательных элемента (этапа): начало, развитие и конец. С помощью такой модели-основания шахматную партию разбивают на дебют, миттельшпиль и эндшпиль, жизнь системы - на зарождение, развитие и гибель, а жизнь человека - на молодость, зрелость и старость. Однако в качестве основания может быть взята и более детальная модель, позволяющая, например, в жизни человека различать периоды детства, отрочества, юности, ранней зрелости, поздней старости. Аналогичное разбиение на этапы может быть результатом декомпозиции жизненного цикла любой другой системы.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6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5300" y="220876"/>
            <a:ext cx="5238550" cy="504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Алгоритмизация процесса декомпозиции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6768" y="671691"/>
            <a:ext cx="114156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мы уже подчеркивали, результат декомпозиции исследуе­мого объекта, процесса или явления — некая древовидная структу­ра. К этой структуре предъявляются два противоречивых требова­ния — полноты и простоты.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Простота требует сокращать размеры дерева. Поскольку раз­меры «вширь» определяются числом элементов модели, служащей основанием декомпозиции, то требование простоты вынуждает брать как можно более компактные модели-основания. Напротив, требование полноты подталкивает системного аналитика к выбору как можно более детальной модели основания, которая позволяла бы выявлять и фиксировать малейшие нюансы исследуемой систе­мы в ее содержательной модели. Таким образом, требование пол­ноты заставляет брать как можно более детальные модели.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263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4836" y="1038345"/>
            <a:ext cx="11210925" cy="5019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Компромисс между простотой и полнотой формальной модели следует искать исходя из главной цели анализа системы: свести сложный объект к конечной совокупности простых подобъектов, обозримых для эксперта, обнажающих существующую проблему и указывающих возможные пути ее решения. Он достигается с по­мощью понятия «существенность». Последнее заключается в том, что в модель-основание включаются только компоненты, сущест­венные по отношению к цели анализа (релевантные целям). Поскольку это понятие не формальное, то решение вопроса о том, что же является в данной модели существенным, а что - нет, возлагается на системного аналитика.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972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963" y="117693"/>
            <a:ext cx="114109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декомпозиции, руководствуясь тем же требованием простоты, рекомендуется строить «невысокие» деревья, т.е. необходимо стремиться, чтобы число уровней декомпозиции было небольшим. Но, с другой стороны, требование полноты призывает продолжать декомпозицию до тех пор, пока не будет принято специальное решение о ее прекращении по данной ветви. Такое решение принимается в следующих случаях: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	декомпозиция привела к получению результата, не требующего дальнейшего разложения, т.е. результата простого, понятного и реализуемого (его называют элементарным);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	декомпозиция не устраняет сложности некоторого фрагмента исследуемого объекта и причиной этой сложности является некомпетентность аналитика в данной предметной области.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7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374" y="352753"/>
            <a:ext cx="116109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Единство и обособленность анализа и синтеза в системных исследованиях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3373" y="1005349"/>
            <a:ext cx="11610975" cy="55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Аналитический подход, изначально органически присущий че­ловеческому мышлению, сформировался как самостоятельный способ познания в XVII в. Его сущность очень точно сформулиро­ван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Декарт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«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Расчлените каждую задачу на столько частей, сколько потребуется, чтобы их было легко решить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Значение аналитиче­ского подхода состоит не только (и не столько) в том, что сложное целое расчленяется на все менее сложные и простые части, а в том, что, будучи соединены надлежащим образом, эти части снова образуют единое целое. Таким образом, агрегирование частей в целое является конечным этапом анализа, поскольку лишь только после этого мы сможем объяснить целое через его части. Это озна­чает, что уже в самом аналитическом подходе заложено сочетание анализа и синтеза.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57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511" y="425009"/>
            <a:ext cx="1156811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Случай, когда декомпозиция заканчивается элементарными фрагментами на всех ветвях дерева, является простейшим. В действительно сложных случаях получение вполне завершенной декомпозиции должно не только радовать, но и настораживать: не связана ли кажущаяся простота с пропуском ветви дерева.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Невозможность доведения декомпозиции до элементарного фрагмента не следует расценивать как отрицательный результат. Хотя при этом сложность не ликвидируется полностью, ее сфера сужается и локализуется. Знать, чего именно мы не знаем, не менее важно, чем само позитивное знание.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декомпозиция не дает новых знаний. Она лишь «вытягивает» знания из экспертов и структурирует их, обнажая имеющиеся незнания в этой структуре.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68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237" y="390986"/>
            <a:ext cx="1159668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декомпозиции приведен на рис 3. Коротко остановимся на смысловом содержании его ключевых блоков.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блоке 2 определяется объект анализа. Им может быть все что угодно — система, явление, процесс, взаимодействие и т.д., раскрытие смысла которого требует структурирования. От правильности выбора объекта анализа зависит, действительно ли мы будем делать то, что нужно. Как правило, объектом анализа служит содержащая проблему система.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(блок 3) определяется цель анализа и обосновывается необходимость того, что предполагается делать. Цель анализа, как правило, формирует заказчик. Часто она автоматически следует из логики функционирования системы, в интересах которой осуществляется анализ.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57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2581275" y="114300"/>
            <a:ext cx="5819775" cy="63007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46344" y="6121514"/>
            <a:ext cx="4289636" cy="5871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 3. Алгоритм декомпозиции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345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9113" y="152520"/>
            <a:ext cx="1139666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Блок 4 заключается в выборе из базы фреймовых моделей той, которая станет основанием для осуществления процедуры деком­позиции на последующем этапе. Он реализуется в соответствии с известными правилами перебора фреймов либо посредством компьютерного запроса к аналитику самому определить формальную модель, которая станет прообразом для формирования модели- основания на очередной итерации алгоритма декомпозиции.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Содержательная модель, по которой будет проведена декомпо­зиция. строится (блок 5) на основании изучения целевой системы. Хорошую помощь в этом оказывают различные справочники и классификаторы.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26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074" y="0"/>
            <a:ext cx="1179671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Блоки 6-11 описывают итерационный процесс декомпозиции. Неэлементарный фрагмент подлежит дальнейшей декомпозиции по дру­гой. не использованной ранее модели - основанию (блоки 7, 9 и 5).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Если аналитик перебрал все фреймы и не достиг элементарно­сти на какой-то ветке дерева («Да» в блоке 9). то модель-основание детализируется введением новых элементов (блоки 10, 11, 5) и про­цесс декомпозиции продолжается до получения элементарных фрагментов. Поскольку новые существенные элементы могут быть получены расщеплением уже имеющихся, в алгоритме декомпози­ции должна быть заложена возможность возврата к использован­ным ранее моделям-основаниям.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593028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087" y="196625"/>
            <a:ext cx="11768138" cy="6661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этом нет необходимости рас­сматривать заново все элементы модели, так как обрабатываемый фрагмент находится на ветви, соответствующей только одному элементу каждого состояния. Тогда следует рассмотреть возмож­ность расщепления именно данного элемента. На этой же стадии можно рекомендовать эксперту выделить из всего остального и включить в число существенных еще один элемент. Пройдя, таким образом, всю предысторию не элементарности фрагмента, подумаем новые модели-основания для его декомпозиции.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15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513" y="196625"/>
            <a:ext cx="11625262" cy="6661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и этот прием не приведет к элементарности анализируе­мого фрагмента, то эксперт должен признать, что его компетент­ности недостаточно для анализа данного фрагмента, и оставить этот фрагмент не детализированным. Позже он сможет обратиться к эксперту более высокой квалификации и совместными усилиями решить возникшую задачу. По существу, такая сложность связана с не информированностью аналитика и может быть разрешена с по­мощью информации и знаний, рассредоточенных по другим спе­циалистам.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4974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661" y="239272"/>
            <a:ext cx="1169670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только будет закончена декомпозиция по одной ветви де­рева. выделен элементарный фрагмент или признана собственная несостоятельность в данном вопросе, а также сформирована запись результатного файла (блок 8), можно перейти к декомпозиции по другим ветвями (основаниям) дерева (блоки 12, 13, 4). Алгоритм заканчивается, когда по всем моделям-основаниям будут получены окончательные результаты в виде элементарных либо неэлементар­ных фрагментов.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данном алгоритме не просматривается порядок перебора мо­делей-оснований детализации и, следовательно, остается неизвест­ной очередность детализации исходной проблемы по ветвям дере­ва. В принципе эта задача может быть решена методом простого перебора ветвей «слева направо», «справа налево» или некоторым комбинированным способом. Не вдаваясь в детали, оставим ее для самостоятельного решения.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946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236" y="741701"/>
            <a:ext cx="11625263" cy="5922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Окончательный результат (блок 14) оформляется в виде дерева. Конечными фрагментами ветвей дерева будут либо элементарные задачи, либо сложные, не поддающиеся дальнейшему разложению. Причины сложности могут заключаться либо в ограниченности знаний аналитиков, либо в том, что нужные знания не объединены в объясняющие модели (в непонимании), либо в принципиальном отсутствии нужных знаний.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362" y="371252"/>
            <a:ext cx="11710988" cy="5840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 необходимо помнить, что при анализе нарушается це­лостность системы. При расчленении утрачиваются не только су­щественные свойства системы (разобранный автомобиль не поедет, расчлененный организм не может жить, лишенное управленческих связей предприятие ожидает банкротство), но и исчезают сущест­венные свойства ее частей (оторванный руль - не рулит, сорван­ный плод не растет, выделенный из предприятия отдел сбыта не имеет перспектив самостоятельного развития). Поэтому результа­том анализа является лишь вскрытие структуры, знание о том, как система работает, но непонимание того, почему и зачем она это делает.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8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525" y="333835"/>
            <a:ext cx="11296650" cy="602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отличие от аналитического подхода синтетический преследу­ет цель объяснить поведение системы. На первом шаге его реали­зации подлежащая объяснению система (явление, процесс) рас­сматривается как часть некоторого большого целого. На втором шаге объясняется содержащее систему целое. На третьем шаге по­нимание содержащего исследуемую вещь целого дезагрегируется для объяснения частей. Это достигается путем вскрытия ролей или функций частей в целом.</a:t>
            </a:r>
            <a:endParaRPr lang="ru-RU" sz="2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в рамках синтетического подхода исследуется не структура, а функция системы; его результаты должны ответить на вопрос, почему система работает так, а не иначе, без акцента на то, как она делает это.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8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950" y="651555"/>
            <a:ext cx="11525250" cy="5922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не только аналитический подход невозможен без синтеза - на последнем этапе части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агрегируются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структуру, но и синтетический подход невозможен без анализа - необходима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дезагрегация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целого для объяснения функций частей. Нетрудно догадаться, что для реализации анализ и синтез представляют со­бой непростые совокупности взаимосвязанных процедур, основные среди них - декомпозиции и агрегирования.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4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7147" y="6564"/>
            <a:ext cx="3720506" cy="5871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Техника декомпозиции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088" y="899890"/>
            <a:ext cx="11582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Декомпозиция - это разделение целого на части. Задача распадается на подзадачи, система на подсистемы, цели на подцели и т.д. При необходимости этот процесс продолжается, что приводит к иерархическим древовидным структурам.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Операцию декомпозиции обычно выполняет системный аналитик. Разные аналитики построят разные древовидные структуры при анализе одного и того же объекта. Качество декомпозиции зависит от компетентности аналитика в данной предметной области и от совершенства применяемой методики.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26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362" y="234851"/>
            <a:ext cx="1165383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Обычно аналитик легко разделяет целое на части, но испытывает затруднение, если требуется доказать полноту и </a:t>
            </a:r>
            <a:r>
              <a:rPr lang="ru-RU" sz="2400" dirty="0" err="1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безызбыточность</a:t>
            </a:r>
            <a:r>
              <a:rPr lang="ru-RU" sz="24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предполагаемого набора частей. Для решения этих и других задач ученые стремятся придать процессу декомпозиции алгоритмический характер. Для этого требуется объяснить, почему разделение целого на части надо проводить так, а не иначе, и почему надо делить именно на столько, а не на большее или меньшее число частей.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Объяснение состоит в том, что основанием всякой декомпозиции является модель рассматриваемой системы. Тогда операция декомпозиции может быть представлена как сопоставление объекта анализа с некоторой моделью и выделение в нем того, что соответствует элементам взятой модели. Поэтому на вопрос, сколько частей должно получиться в результате декомпозиции, можно дать следующий ответ: столько, сколько элементов содержит модель, взятая в качестве основания декомпозиции.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86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074" y="0"/>
            <a:ext cx="117252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возникает вопрос: какую именно модель рассматриваемой системы следует брать в качестве основания декомпозиции? Ответ на этот вопрос следует искать в целенаправленности прово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димого анализа. Поскольку всякий анализ преследует какую-то цель, эта цель должна определять то, какую модель следует исполь­зовать для качественной декомпозиции системы. Иногда в качестве оснований декомпозиции полезно перебирать разные модели ис­следуемой системы.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известно, при всем практически необозримом многообра­зии моделей исследуемых систем мы выделили по три типа форма­лизованных моделей в статическом и динамическом вариантах: «черного ящика», состава и структурную. Это позволяет довольно просто решить первую половину задачи выбора модели-основания для декомпозиции системы, заключающуюся в определении ее ти­па и формировании так называемой формальной модели.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88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49" y="314325"/>
            <a:ext cx="11839576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Далее, для решения второй половины задачи, формальную мо­дель следует наполнить содержанием, чтобы она стала основанием для декомпозиции. Не трудно догадаться, что полнота декомпози­ции обеспечивается полнотой модели-основания, а это означает, что прежде всего следует позаботиться о полноте формальной мо­дели. Поэтому одна из задач информационного обеспечения сис­темного анализа состоит в накоплении наборов полных формаль­ных моделей, которые в системах с искусственным, а теперь и с «естественным» интеллектом носят названия фреймов. Например, фрейм любой организационной системы включает четыре элемента и столько же входов - входы от вышестоящих систем, входы от нижестоящих систем, входы от непосредственного окружения сис­темы и входы, связанные с собственными интересами исследуемой системы (рис. 1).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9220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2188</Words>
  <Application>Microsoft Office PowerPoint</Application>
  <PresentationFormat>Широкоэкранный</PresentationFormat>
  <Paragraphs>52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 Назаренко</dc:creator>
  <cp:lastModifiedBy>Антон Назаренко</cp:lastModifiedBy>
  <cp:revision>3</cp:revision>
  <dcterms:created xsi:type="dcterms:W3CDTF">2016-02-03T09:39:30Z</dcterms:created>
  <dcterms:modified xsi:type="dcterms:W3CDTF">2016-02-03T10:03:01Z</dcterms:modified>
</cp:coreProperties>
</file>